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0020" y="3017520"/>
            <a:ext cx="425196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9523" y="4317155"/>
            <a:ext cx="838095" cy="371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53333" y="4298094"/>
            <a:ext cx="961904" cy="38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1339665"/>
            <a:ext cx="7920000" cy="5517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3055" y="5671185"/>
            <a:ext cx="5422265" cy="1114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2" b="26015"/>
          <a:stretch>
            <a:fillRect/>
          </a:stretch>
        </p:blipFill>
        <p:spPr>
          <a:xfrm>
            <a:off x="1631315" y="686435"/>
            <a:ext cx="5760000" cy="65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3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86430" y="5995475"/>
            <a:ext cx="499764" cy="509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1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0800" y="6169469"/>
            <a:ext cx="419760" cy="419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5125"/>
            <a:ext cx="10800000" cy="1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00" y="2923990"/>
            <a:ext cx="10800000" cy="285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915" y="5021580"/>
            <a:ext cx="107632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57930" y="5021580"/>
            <a:ext cx="105727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4030" y="5021580"/>
            <a:ext cx="1047750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57930" y="909320"/>
            <a:ext cx="372618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3815" y="3429000"/>
            <a:ext cx="2042795" cy="20427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429000"/>
            <a:ext cx="2042795" cy="20427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256270" y="3429000"/>
            <a:ext cx="2042795" cy="204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8709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2023-12-14T11:22:36Z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